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CC6DE6-240B-44D5-A20C-410159654EA1}" v="517" dt="2020-11-19T12:47:48.962"/>
    <p1510:client id="{B1A022D2-9A7F-30E0-32AA-DDDB8512C429}" v="278" dt="2020-11-19T20:55:02.6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68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0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823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8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0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38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044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93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81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11/22/2020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0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11/22/2020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95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11/22/2020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558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FAED39-C967-4C9C-A158-B3F3D269D1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78" cy="6857990"/>
          </a:xfrm>
          <a:prstGeom prst="rect">
            <a:avLst/>
          </a:prstGeom>
          <a:ln w="28575"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15D553-F1E2-4033-8E29-ECED90BF58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603955" cy="68580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617B5AA-8A0D-41D3-B2EF-8BC53E3B7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7167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72EB308-9A4E-4332-A908-22F2978D7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6902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B7A900B-006E-46F4-831E-5AABAEE45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4847" y="1103896"/>
            <a:ext cx="4975513" cy="4598497"/>
            <a:chOff x="1664351" y="1345036"/>
            <a:chExt cx="5439154" cy="421093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AD33695-C117-4AEE-9AF5-65F13C6CC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4351" y="1345036"/>
              <a:ext cx="5354798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0A7F83A-9728-4030-8E45-9ECF1ABCC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2"/>
            <a:ext cx="4860256" cy="452926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254952"/>
            <a:ext cx="4527198" cy="2939655"/>
          </a:xfrm>
        </p:spPr>
        <p:txBody>
          <a:bodyPr>
            <a:normAutofit/>
          </a:bodyPr>
          <a:lstStyle/>
          <a:p>
            <a:r>
              <a:rPr lang="en-US" sz="3200" dirty="0">
                <a:ea typeface="Source Sans Pro SemiBold"/>
              </a:rPr>
              <a:t>Streamline.inc</a:t>
            </a:r>
            <a:endParaRPr lang="en-US" sz="32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286683"/>
            <a:ext cx="4324642" cy="11993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Source Sans Pro"/>
              </a:rPr>
              <a:t>The hack</a:t>
            </a:r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E44D629-6B8E-4D88-A77E-149C0ED03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634" y="4727300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C0F4D0-2E68-4B7A-808C-6C7DA6A36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76" y="-9250"/>
            <a:ext cx="5424934" cy="28081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 cap="all" spc="1500">
                <a:ea typeface="Source Sans Pro SemiBold" panose="020B0603030403020204" pitchFamily="34" charset="0"/>
              </a:rPr>
              <a:t>Objectives for Our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01BF0-B466-4768-8C9C-DB2645292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119" y="4547167"/>
            <a:ext cx="4894428" cy="12884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cap="all" spc="400">
                <a:ea typeface="Source Sans Pro"/>
              </a:rPr>
              <a:t>Implementation of cards</a:t>
            </a:r>
            <a:endParaRPr lang="en-US" sz="1400" cap="all" spc="400" dirty="0">
              <a:ea typeface="Source Sans Pro"/>
            </a:endParaRPr>
          </a:p>
          <a:p>
            <a:r>
              <a:rPr lang="en-US" sz="1400" cap="all" spc="400">
                <a:ea typeface="Source Sans Pro"/>
              </a:rPr>
              <a:t>GUI Interaction</a:t>
            </a:r>
            <a:endParaRPr lang="en-US" sz="1400" cap="all" spc="400" dirty="0">
              <a:ea typeface="Source Sans Pro"/>
            </a:endParaRPr>
          </a:p>
          <a:p>
            <a:endParaRPr lang="en-US" sz="1400" cap="all" spc="400" dirty="0">
              <a:ea typeface="Source Sans Pro"/>
            </a:endParaRPr>
          </a:p>
          <a:p>
            <a:endParaRPr lang="en-US" sz="1400" cap="all" spc="400" dirty="0">
              <a:ea typeface="Source Sans Pro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7" name="Graphic 6" descr="Smart Phone">
            <a:extLst>
              <a:ext uri="{FF2B5EF4-FFF2-40B4-BE49-F238E27FC236}">
                <a16:creationId xmlns:a16="http://schemas.microsoft.com/office/drawing/2014/main" id="{AACFE60C-3E81-4AE5-99E4-82E49B12A4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7629" y="1474182"/>
            <a:ext cx="3899155" cy="3899155"/>
          </a:xfrm>
          <a:prstGeom prst="rect">
            <a:avLst/>
          </a:prstGeom>
          <a:ln w="28575">
            <a:noFill/>
          </a:ln>
        </p:spPr>
      </p:pic>
      <p:sp>
        <p:nvSpPr>
          <p:cNvPr id="34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6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42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D09FC5E2-E31F-4691-8731-CEFF2226EF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5C7FA6E3-5183-4E37-B15B-91038FE1F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88045" y="0"/>
            <a:ext cx="7603955" cy="68580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8" name="Graphic 190">
            <a:extLst>
              <a:ext uri="{FF2B5EF4-FFF2-40B4-BE49-F238E27FC236}">
                <a16:creationId xmlns:a16="http://schemas.microsoft.com/office/drawing/2014/main" id="{F3F5D407-83EF-4D7F-9DAF-4C3CEB778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25182" y="827494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C07906A-A83F-47F2-975A-C1756F44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C38730D-4164-41D4-81C0-E9A070EA8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2539C73-C848-4608-957A-D6C016913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24467" y="533549"/>
            <a:ext cx="5356040" cy="5343028"/>
            <a:chOff x="739960" y="1925092"/>
            <a:chExt cx="4376696" cy="4366063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53EEDFE-1D2D-4938-9DF2-97FB4F709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8562" y="2003061"/>
              <a:ext cx="4288094" cy="4288094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EA4CF2D-570F-4529-ADDA-B37CF05B6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7929" y="2003061"/>
              <a:ext cx="4288094" cy="4288094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55" name="Oval 54">
              <a:extLst>
                <a:ext uri="{FF2B5EF4-FFF2-40B4-BE49-F238E27FC236}">
                  <a16:creationId xmlns:a16="http://schemas.microsoft.com/office/drawing/2014/main" id="{CBE92B83-AFA7-40B1-9D3C-502840BAD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960" y="1925092"/>
              <a:ext cx="4288094" cy="4288094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6FD3889-DB1B-4AB5-AC18-E0598B08A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3344" y="1251284"/>
            <a:ext cx="3952428" cy="28227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cap="all" spc="1500">
                <a:ea typeface="Source Sans Pro SemiBold" panose="020B0603030403020204" pitchFamily="34" charset="0"/>
              </a:rPr>
              <a:t>The main 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20046D4B-EE93-4EAF-9717-C56B1E681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9032" y="5254879"/>
            <a:ext cx="474046" cy="474046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9A3B4D80-4945-4E47-8FA7-BA0541CB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9032" y="5254879"/>
            <a:ext cx="474046" cy="474046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39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98F79A4-A6C7-4101-B1E9-27E05CB7C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140C65-0DBA-474E-9CA7-CB932D746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2" y="633046"/>
            <a:ext cx="4463623" cy="1314996"/>
          </a:xfrm>
        </p:spPr>
        <p:txBody>
          <a:bodyPr anchor="b">
            <a:normAutofit/>
          </a:bodyPr>
          <a:lstStyle/>
          <a:p>
            <a:r>
              <a:rPr lang="en-US">
                <a:ea typeface="Source Sans Pro"/>
              </a:rPr>
              <a:t>Design UML</a:t>
            </a:r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B170A88-E8BB-43CA-8F2F-EE7090A88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2252" y="2125737"/>
            <a:ext cx="4463623" cy="404446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>
                <a:ea typeface="Source Sans Pro"/>
              </a:rPr>
              <a:t>Testing at a small level how cards can be seen from a tablet and phone.</a:t>
            </a:r>
            <a:endParaRPr lang="en-US" sz="1400" dirty="0">
              <a:ea typeface="Source Sans Pro"/>
            </a:endParaRPr>
          </a:p>
          <a:p>
            <a:r>
              <a:rPr lang="en-US" sz="1400">
                <a:ea typeface="Source Sans Pro"/>
              </a:rPr>
              <a:t>Testing what images would be suitable for our game</a:t>
            </a:r>
            <a:endParaRPr lang="en-US" sz="1400" dirty="0">
              <a:ea typeface="Source Sans Pro"/>
            </a:endParaRPr>
          </a:p>
          <a:p>
            <a:endParaRPr lang="en-US" sz="1400" dirty="0">
              <a:ea typeface="Source Sans Pro"/>
            </a:endParaRPr>
          </a:p>
          <a:p>
            <a:endParaRPr lang="en-US" sz="1400" dirty="0">
              <a:ea typeface="Source Sans Pro"/>
            </a:endParaRPr>
          </a:p>
          <a:p>
            <a:pPr marL="0" indent="0">
              <a:buNone/>
            </a:pPr>
            <a:endParaRPr lang="en-US" sz="1400" dirty="0">
              <a:ea typeface="Source Sans Pro"/>
            </a:endParaRPr>
          </a:p>
          <a:p>
            <a:pPr marL="0" indent="0">
              <a:buNone/>
            </a:pPr>
            <a:endParaRPr lang="en-US" dirty="0">
              <a:ea typeface="Source Sans Pro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3C8019B-3985-409B-9B87-494B974EE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E5C5460-229E-46C8-A712-CC317985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85A4DB3-61AA-49A1-85A9-B3397CD51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D1B25C8-4F2F-4CE9-8B21-C0627DB6A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43" r="24808" b="3"/>
          <a:stretch/>
        </p:blipFill>
        <p:spPr>
          <a:xfrm>
            <a:off x="7020480" y="871280"/>
            <a:ext cx="4415738" cy="4415738"/>
          </a:xfrm>
          <a:custGeom>
            <a:avLst/>
            <a:gdLst/>
            <a:ahLst/>
            <a:cxnLst/>
            <a:rect l="l" t="t" r="r" b="b"/>
            <a:pathLst>
              <a:path w="2452978" h="2452978">
                <a:moveTo>
                  <a:pt x="1226489" y="0"/>
                </a:moveTo>
                <a:cubicBezTo>
                  <a:pt x="1903860" y="0"/>
                  <a:pt x="2452978" y="549118"/>
                  <a:pt x="2452978" y="1226489"/>
                </a:cubicBezTo>
                <a:cubicBezTo>
                  <a:pt x="2452978" y="1903860"/>
                  <a:pt x="1903860" y="2452978"/>
                  <a:pt x="1226489" y="2452978"/>
                </a:cubicBezTo>
                <a:cubicBezTo>
                  <a:pt x="549118" y="2452978"/>
                  <a:pt x="0" y="1903860"/>
                  <a:pt x="0" y="1226489"/>
                </a:cubicBezTo>
                <a:cubicBezTo>
                  <a:pt x="0" y="549118"/>
                  <a:pt x="549118" y="0"/>
                  <a:pt x="1226489" y="0"/>
                </a:cubicBezTo>
                <a:close/>
              </a:path>
            </a:pathLst>
          </a:custGeom>
        </p:spPr>
      </p:pic>
      <p:grpSp>
        <p:nvGrpSpPr>
          <p:cNvPr id="25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6144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491E27-B4A8-41AB-9141-E592393B5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300" b="1" cap="all" spc="1500">
                <a:ea typeface="Source Sans Pro SemiBold" panose="020B0603030403020204" pitchFamily="34" charset="0"/>
              </a:rPr>
              <a:t>Challenges Ahead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9141206-B7BB-4212-BD05-E0A6F0C422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213" r="40200"/>
          <a:stretch/>
        </p:blipFill>
        <p:spPr>
          <a:xfrm>
            <a:off x="6817629" y="1667178"/>
            <a:ext cx="3899155" cy="3513164"/>
          </a:xfrm>
          <a:prstGeom prst="rect">
            <a:avLst/>
          </a:prstGeom>
          <a:ln w="28575">
            <a:noFill/>
          </a:ln>
        </p:spPr>
      </p:pic>
      <p:sp>
        <p:nvSpPr>
          <p:cNvPr id="33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5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74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77454" y="3965691"/>
            <a:ext cx="3014546" cy="28923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2B987A8-3C5A-4495-85A2-B7BBC3EAC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77454" y="3965691"/>
            <a:ext cx="3014546" cy="2892309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6453" y="857546"/>
            <a:ext cx="6964685" cy="5402463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32CDD2-9715-425B-9CCC-CF8CE92BE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46453" y="857546"/>
            <a:ext cx="6964685" cy="5402463"/>
          </a:xfrm>
          <a:prstGeom prst="rect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1"/>
            <a:ext cx="3799266" cy="401991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B013C47-A4B4-4108-87AF-82C5CD7DF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1"/>
            <a:ext cx="3799266" cy="401991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13658" y="727769"/>
            <a:ext cx="6964685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0971" y="136525"/>
            <a:ext cx="1035526" cy="103552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5" name="Graphic 212">
            <a:extLst>
              <a:ext uri="{FF2B5EF4-FFF2-40B4-BE49-F238E27FC236}">
                <a16:creationId xmlns:a16="http://schemas.microsoft.com/office/drawing/2014/main" id="{BC8E4194-D60D-466F-B2E4-E0A0C145F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90971" y="136525"/>
            <a:ext cx="1035526" cy="103552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2B78F-D78D-48C3-806C-1392A8432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017432"/>
            <a:ext cx="6418471" cy="317057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cap="all" spc="1500">
                <a:ea typeface="Source Sans Pro SemiBold"/>
              </a:rPr>
              <a:t>Thank you!</a:t>
            </a:r>
            <a:endParaRPr lang="en-US" sz="6000" b="1" kern="1200" cap="all" spc="1500" baseline="0" dirty="0">
              <a:solidFill>
                <a:schemeClr val="tx1"/>
              </a:solidFill>
              <a:latin typeface="+mj-lt"/>
              <a:ea typeface="Source Sans Pro SemiBold" panose="020B0603030403020204" pitchFamily="34" charset="0"/>
              <a:cs typeface="+mj-cs"/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41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41751" y="5783167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9900203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AnalogousFromDarkSeedLeftStep">
      <a:dk1>
        <a:srgbClr val="000000"/>
      </a:dk1>
      <a:lt1>
        <a:srgbClr val="FFFFFF"/>
      </a:lt1>
      <a:dk2>
        <a:srgbClr val="2B1C32"/>
      </a:dk2>
      <a:lt2>
        <a:srgbClr val="F0F3F3"/>
      </a:lt2>
      <a:accent1>
        <a:srgbClr val="E72945"/>
      </a:accent1>
      <a:accent2>
        <a:srgbClr val="D51782"/>
      </a:accent2>
      <a:accent3>
        <a:srgbClr val="E729E3"/>
      </a:accent3>
      <a:accent4>
        <a:srgbClr val="8A17D5"/>
      </a:accent4>
      <a:accent5>
        <a:srgbClr val="4D29E7"/>
      </a:accent5>
      <a:accent6>
        <a:srgbClr val="1743D5"/>
      </a:accent6>
      <a:hlink>
        <a:srgbClr val="7D55C6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49</Words>
  <Application>Microsoft Office PowerPoint</Application>
  <PresentationFormat>Widescreen</PresentationFormat>
  <Paragraphs>13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Source Sans Pro</vt:lpstr>
      <vt:lpstr>FunkyShapesVTI</vt:lpstr>
      <vt:lpstr>Streamline.inc</vt:lpstr>
      <vt:lpstr>Objectives for Our Source code</vt:lpstr>
      <vt:lpstr>The main </vt:lpstr>
      <vt:lpstr>Design UML</vt:lpstr>
      <vt:lpstr>Challenges Ahead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Antonio Molina</cp:lastModifiedBy>
  <cp:revision>147</cp:revision>
  <dcterms:created xsi:type="dcterms:W3CDTF">2020-11-18T21:54:26Z</dcterms:created>
  <dcterms:modified xsi:type="dcterms:W3CDTF">2020-11-22T18:29:40Z</dcterms:modified>
</cp:coreProperties>
</file>

<file path=docProps/thumbnail.jpeg>
</file>